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3891200" cy="32918400"/>
  <p:notesSz cx="32918400" cy="51206400"/>
  <p:defaultTextStyle>
    <a:defPPr>
      <a:defRPr lang="en-US"/>
    </a:defPPr>
    <a:lvl1pPr algn="l" rtl="0" eaLnBrk="0" fontAlgn="base" hangingPunct="0">
      <a:spcBef>
        <a:spcPct val="0"/>
      </a:spcBef>
      <a:spcAft>
        <a:spcPct val="0"/>
      </a:spcAft>
      <a:defRPr sz="3200" kern="1200">
        <a:solidFill>
          <a:schemeClr val="tx1"/>
        </a:solidFill>
        <a:latin typeface="Helvetica"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3200" kern="1200">
        <a:solidFill>
          <a:schemeClr val="tx1"/>
        </a:solidFill>
        <a:latin typeface="Helvetica"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3200" kern="1200">
        <a:solidFill>
          <a:schemeClr val="tx1"/>
        </a:solidFill>
        <a:latin typeface="Helvetica"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3200" kern="1200">
        <a:solidFill>
          <a:schemeClr val="tx1"/>
        </a:solidFill>
        <a:latin typeface="Helvetica"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3200" kern="1200">
        <a:solidFill>
          <a:schemeClr val="tx1"/>
        </a:solidFill>
        <a:latin typeface="Helvetica" panose="020B0604020202020204" pitchFamily="34" charset="0"/>
        <a:ea typeface="MS PGothic" panose="020B0600070205080204" pitchFamily="34" charset="-128"/>
        <a:cs typeface="+mn-cs"/>
      </a:defRPr>
    </a:lvl5pPr>
    <a:lvl6pPr marL="2286000" algn="l" defTabSz="914400" rtl="0" eaLnBrk="1" latinLnBrk="0" hangingPunct="1">
      <a:defRPr sz="3200" kern="1200">
        <a:solidFill>
          <a:schemeClr val="tx1"/>
        </a:solidFill>
        <a:latin typeface="Helvetica" panose="020B0604020202020204" pitchFamily="34" charset="0"/>
        <a:ea typeface="MS PGothic" panose="020B0600070205080204" pitchFamily="34" charset="-128"/>
        <a:cs typeface="+mn-cs"/>
      </a:defRPr>
    </a:lvl6pPr>
    <a:lvl7pPr marL="2743200" algn="l" defTabSz="914400" rtl="0" eaLnBrk="1" latinLnBrk="0" hangingPunct="1">
      <a:defRPr sz="3200" kern="1200">
        <a:solidFill>
          <a:schemeClr val="tx1"/>
        </a:solidFill>
        <a:latin typeface="Helvetica" panose="020B0604020202020204" pitchFamily="34" charset="0"/>
        <a:ea typeface="MS PGothic" panose="020B0600070205080204" pitchFamily="34" charset="-128"/>
        <a:cs typeface="+mn-cs"/>
      </a:defRPr>
    </a:lvl7pPr>
    <a:lvl8pPr marL="3200400" algn="l" defTabSz="914400" rtl="0" eaLnBrk="1" latinLnBrk="0" hangingPunct="1">
      <a:defRPr sz="3200" kern="1200">
        <a:solidFill>
          <a:schemeClr val="tx1"/>
        </a:solidFill>
        <a:latin typeface="Helvetica" panose="020B0604020202020204" pitchFamily="34" charset="0"/>
        <a:ea typeface="MS PGothic" panose="020B0600070205080204" pitchFamily="34" charset="-128"/>
        <a:cs typeface="+mn-cs"/>
      </a:defRPr>
    </a:lvl8pPr>
    <a:lvl9pPr marL="3657600" algn="l" defTabSz="914400" rtl="0" eaLnBrk="1" latinLnBrk="0" hangingPunct="1">
      <a:defRPr sz="3200" kern="1200">
        <a:solidFill>
          <a:schemeClr val="tx1"/>
        </a:solidFill>
        <a:latin typeface="Helvetica"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717">
          <p15:clr>
            <a:srgbClr val="A4A3A4"/>
          </p15:clr>
        </p15:guide>
        <p15:guide id="2" orient="horz" pos="19632">
          <p15:clr>
            <a:srgbClr val="A4A3A4"/>
          </p15:clr>
        </p15:guide>
        <p15:guide id="3" orient="horz" pos="3729">
          <p15:clr>
            <a:srgbClr val="A4A3A4"/>
          </p15:clr>
        </p15:guide>
        <p15:guide id="4" orient="horz" pos="2129">
          <p15:clr>
            <a:srgbClr val="A4A3A4"/>
          </p15:clr>
        </p15:guide>
        <p15:guide id="5" pos="6376">
          <p15:clr>
            <a:srgbClr val="A4A3A4"/>
          </p15:clr>
        </p15:guide>
        <p15:guide id="6" pos="7210">
          <p15:clr>
            <a:srgbClr val="A4A3A4"/>
          </p15:clr>
        </p15:guide>
        <p15:guide id="7" pos="13124">
          <p15:clr>
            <a:srgbClr val="A4A3A4"/>
          </p15:clr>
        </p15:guide>
        <p15:guide id="8" pos="21030">
          <p15:clr>
            <a:srgbClr val="A4A3A4"/>
          </p15:clr>
        </p15:guide>
        <p15:guide id="9" pos="986">
          <p15:clr>
            <a:srgbClr val="A4A3A4"/>
          </p15:clr>
        </p15:guide>
        <p15:guide id="10" pos="13997">
          <p15:clr>
            <a:srgbClr val="A4A3A4"/>
          </p15:clr>
        </p15:guide>
        <p15:guide id="11" pos="20197">
          <p15:clr>
            <a:srgbClr val="A4A3A4"/>
          </p15:clr>
        </p15:guide>
        <p15:guide id="12" pos="2646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191919"/>
    <a:srgbClr val="FFFFE1"/>
    <a:srgbClr val="FFF3F3"/>
    <a:srgbClr val="800040"/>
    <a:srgbClr val="004080"/>
    <a:srgbClr val="FF6FC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3372" autoAdjust="0"/>
  </p:normalViewPr>
  <p:slideViewPr>
    <p:cSldViewPr snapToGrid="0">
      <p:cViewPr varScale="1">
        <p:scale>
          <a:sx n="17" d="100"/>
          <a:sy n="17" d="100"/>
        </p:scale>
        <p:origin x="2412" y="84"/>
      </p:cViewPr>
      <p:guideLst>
        <p:guide orient="horz" pos="717"/>
        <p:guide orient="horz" pos="19632"/>
        <p:guide orient="horz" pos="3729"/>
        <p:guide orient="horz" pos="2129"/>
        <p:guide pos="6376"/>
        <p:guide pos="7210"/>
        <p:guide pos="13124"/>
        <p:guide pos="21030"/>
        <p:guide pos="986"/>
        <p:guide pos="13997"/>
        <p:guide pos="20197"/>
        <p:guide pos="26461"/>
      </p:guideLst>
    </p:cSldViewPr>
  </p:slideViewPr>
  <p:outlineViewPr>
    <p:cViewPr>
      <p:scale>
        <a:sx n="33" d="100"/>
        <a:sy n="33" d="100"/>
      </p:scale>
      <p:origin x="0" y="0"/>
    </p:cViewPr>
  </p:outlineViewPr>
  <p:notesTextViewPr>
    <p:cViewPr>
      <p:scale>
        <a:sx n="50" d="100"/>
        <a:sy n="50" d="100"/>
      </p:scale>
      <p:origin x="0" y="0"/>
    </p:cViewPr>
  </p:notesTextViewPr>
  <p:notesViewPr>
    <p:cSldViewPr snapToGrid="0">
      <p:cViewPr varScale="1">
        <p:scale>
          <a:sx n="15" d="100"/>
          <a:sy n="15" d="100"/>
        </p:scale>
        <p:origin x="4116" y="168"/>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4265275" cy="256063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18646775" y="0"/>
            <a:ext cx="14263688" cy="256063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51D8AE12-D6E8-4D1B-8C13-6A4921BB0632}" type="datetime1">
              <a:rPr lang="en-US" altLang="en-US"/>
              <a:pPr>
                <a:defRPr/>
              </a:pPr>
              <a:t>10/27/2017</a:t>
            </a:fld>
            <a:endParaRPr lang="en-US" altLang="en-US"/>
          </a:p>
        </p:txBody>
      </p:sp>
      <p:sp>
        <p:nvSpPr>
          <p:cNvPr id="4" name="Slide Image Placeholder 3"/>
          <p:cNvSpPr>
            <a:spLocks noGrp="1" noRot="1" noChangeAspect="1"/>
          </p:cNvSpPr>
          <p:nvPr>
            <p:ph type="sldImg" idx="2"/>
          </p:nvPr>
        </p:nvSpPr>
        <p:spPr>
          <a:xfrm>
            <a:off x="3657600" y="3840163"/>
            <a:ext cx="25603200" cy="192024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3292475" y="24323675"/>
            <a:ext cx="26333450" cy="23042563"/>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48637825"/>
            <a:ext cx="14265275" cy="255905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18646775" y="48637825"/>
            <a:ext cx="14263688" cy="255905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FBCF9FB1-FF6C-45BD-8904-4C835779DD2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pitchFamily="-111"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sz="7200" kern="1200" baseline="0" dirty="0" smtClean="0">
                <a:solidFill>
                  <a:schemeClr val="tx1"/>
                </a:solidFill>
                <a:latin typeface="Times New Roman" panose="02020603050405020304" pitchFamily="18" charset="0"/>
                <a:ea typeface="MS PGothic" panose="020B0600070205080204" pitchFamily="34" charset="-128"/>
                <a:cs typeface="Times New Roman" panose="02020603050405020304" pitchFamily="18" charset="0"/>
              </a:rPr>
              <a:t>Please use this format with the St. Mary’s logo and seal, and the title, author name(s), department, school, and faculty mentor sections. All posters must also include a References/Works Cited/Citation section. This template is also formatted to the proper poster size (48” x 36”).</a:t>
            </a:r>
          </a:p>
          <a:p>
            <a:pPr>
              <a:defRPr/>
            </a:pPr>
            <a:endParaRPr lang="en-US" altLang="en-US" sz="7200" kern="1200" baseline="0" dirty="0" smtClean="0">
              <a:solidFill>
                <a:schemeClr val="tx1"/>
              </a:solidFill>
              <a:latin typeface="Times New Roman" panose="02020603050405020304" pitchFamily="18" charset="0"/>
              <a:ea typeface="MS PGothic" panose="020B0600070205080204" pitchFamily="34" charset="-128"/>
              <a:cs typeface="Times New Roman" panose="02020603050405020304" pitchFamily="18" charset="0"/>
            </a:endParaRPr>
          </a:p>
          <a:p>
            <a:pPr>
              <a:defRPr/>
            </a:pPr>
            <a:r>
              <a:rPr lang="en-US" altLang="en-US" sz="7200" kern="1200" baseline="0" dirty="0" smtClean="0">
                <a:solidFill>
                  <a:schemeClr val="tx1"/>
                </a:solidFill>
                <a:latin typeface="Times New Roman" panose="02020603050405020304" pitchFamily="18" charset="0"/>
                <a:ea typeface="MS PGothic" panose="020B0600070205080204" pitchFamily="34" charset="-128"/>
                <a:cs typeface="Times New Roman" panose="02020603050405020304" pitchFamily="18" charset="0"/>
              </a:rPr>
              <a:t>However, the sections (Introduction, Methods, Results, and Conclusions) do not need to be adhered to in this specific arrangement or exact labels. You must include information in your poster regarding Background and Purpose of your study; information regarding how you collected your information or created your unique work; the main findings or results of your project or activity; and a summative discussion regarding your project and process. Because each project is discipline-specific, these section labels may not apply to your work. </a:t>
            </a:r>
          </a:p>
          <a:p>
            <a:pPr eaLnBrk="1" hangingPunct="1">
              <a:spcBef>
                <a:spcPct val="0"/>
              </a:spcBef>
            </a:pPr>
            <a:endParaRPr lang="en-US" altLang="en-US" sz="9600" dirty="0" smtClean="0">
              <a:solidFill>
                <a:srgbClr val="000000"/>
              </a:solidFill>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2CB5E55-B8F1-41FA-BF7B-36C5768441A9}" type="slidenum">
              <a:rPr lang="en-US" altLang="en-US"/>
              <a:pPr>
                <a:spcBef>
                  <a:spcPct val="0"/>
                </a:spcBef>
              </a:pPr>
              <a:t>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571" y="10226675"/>
            <a:ext cx="37308064"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137" y="18653126"/>
            <a:ext cx="30724929" cy="8413750"/>
          </a:xfrm>
        </p:spPr>
        <p:txBody>
          <a:bodyPr/>
          <a:lstStyle>
            <a:lvl1pPr marL="0" indent="0" algn="ctr">
              <a:buNone/>
              <a:defRPr/>
            </a:lvl1pPr>
            <a:lvl2pPr marL="470266" indent="0" algn="ctr">
              <a:buNone/>
              <a:defRPr/>
            </a:lvl2pPr>
            <a:lvl3pPr marL="940531" indent="0" algn="ctr">
              <a:buNone/>
              <a:defRPr/>
            </a:lvl3pPr>
            <a:lvl4pPr marL="1410797" indent="0" algn="ctr">
              <a:buNone/>
              <a:defRPr/>
            </a:lvl4pPr>
            <a:lvl5pPr marL="1881063" indent="0" algn="ctr">
              <a:buNone/>
              <a:defRPr/>
            </a:lvl5pPr>
            <a:lvl6pPr marL="2351329" indent="0" algn="ctr">
              <a:buNone/>
              <a:defRPr/>
            </a:lvl6pPr>
            <a:lvl7pPr marL="2821596" indent="0" algn="ctr">
              <a:buNone/>
              <a:defRPr/>
            </a:lvl7pPr>
            <a:lvl8pPr marL="3291861" indent="0" algn="ctr">
              <a:buNone/>
              <a:defRPr/>
            </a:lvl8pPr>
            <a:lvl9pPr marL="3762127"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31A8A6-D878-41EC-92DC-94A63F0470D1}" type="slidenum">
              <a:rPr lang="en-US" altLang="en-US"/>
              <a:pPr>
                <a:defRPr/>
              </a:pPr>
              <a:t>‹#›</a:t>
            </a:fld>
            <a:endParaRPr lang="en-US" altLang="en-US"/>
          </a:p>
        </p:txBody>
      </p:sp>
    </p:spTree>
    <p:extLst>
      <p:ext uri="{BB962C8B-B14F-4D97-AF65-F5344CB8AC3E}">
        <p14:creationId xmlns:p14="http://schemas.microsoft.com/office/powerpoint/2010/main" val="686904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0CDD35-CCCE-4394-891A-7C7826D5C18F}" type="slidenum">
              <a:rPr lang="en-US" altLang="en-US"/>
              <a:pPr>
                <a:defRPr/>
              </a:pPr>
              <a:t>‹#›</a:t>
            </a:fld>
            <a:endParaRPr lang="en-US" altLang="en-US"/>
          </a:p>
        </p:txBody>
      </p:sp>
    </p:spTree>
    <p:extLst>
      <p:ext uri="{BB962C8B-B14F-4D97-AF65-F5344CB8AC3E}">
        <p14:creationId xmlns:p14="http://schemas.microsoft.com/office/powerpoint/2010/main" val="1259223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3299" y="2925763"/>
            <a:ext cx="9326336" cy="263350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91568" y="2925763"/>
            <a:ext cx="27851100" cy="26335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DCC8B9-AA56-446D-A2F7-370CC61B9F37}" type="slidenum">
              <a:rPr lang="en-US" altLang="en-US"/>
              <a:pPr>
                <a:defRPr/>
              </a:pPr>
              <a:t>‹#›</a:t>
            </a:fld>
            <a:endParaRPr lang="en-US" altLang="en-US"/>
          </a:p>
        </p:txBody>
      </p:sp>
    </p:spTree>
    <p:extLst>
      <p:ext uri="{BB962C8B-B14F-4D97-AF65-F5344CB8AC3E}">
        <p14:creationId xmlns:p14="http://schemas.microsoft.com/office/powerpoint/2010/main" val="792035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D8EEAF-0479-40BD-A37D-8C79E4E37FBC}" type="slidenum">
              <a:rPr lang="en-US" altLang="en-US"/>
              <a:pPr>
                <a:defRPr/>
              </a:pPr>
              <a:t>‹#›</a:t>
            </a:fld>
            <a:endParaRPr lang="en-US" altLang="en-US"/>
          </a:p>
        </p:txBody>
      </p:sp>
    </p:spTree>
    <p:extLst>
      <p:ext uri="{BB962C8B-B14F-4D97-AF65-F5344CB8AC3E}">
        <p14:creationId xmlns:p14="http://schemas.microsoft.com/office/powerpoint/2010/main" val="4181630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1153440"/>
            <a:ext cx="37308064" cy="6537325"/>
          </a:xfrm>
        </p:spPr>
        <p:txBody>
          <a:bodyPr anchor="t"/>
          <a:lstStyle>
            <a:lvl1pPr algn="l">
              <a:defRPr sz="4113" b="1" cap="all"/>
            </a:lvl1pPr>
          </a:lstStyle>
          <a:p>
            <a:r>
              <a:rPr lang="en-US" smtClean="0"/>
              <a:t>Click to edit Master title style</a:t>
            </a:r>
            <a:endParaRPr lang="en-US"/>
          </a:p>
        </p:txBody>
      </p:sp>
      <p:sp>
        <p:nvSpPr>
          <p:cNvPr id="3" name="Text Placeholder 2"/>
          <p:cNvSpPr>
            <a:spLocks noGrp="1"/>
          </p:cNvSpPr>
          <p:nvPr>
            <p:ph type="body" idx="1"/>
          </p:nvPr>
        </p:nvSpPr>
        <p:spPr>
          <a:xfrm>
            <a:off x="3467101" y="13952539"/>
            <a:ext cx="37308064" cy="7200900"/>
          </a:xfrm>
        </p:spPr>
        <p:txBody>
          <a:bodyPr anchor="b"/>
          <a:lstStyle>
            <a:lvl1pPr marL="0" indent="0">
              <a:buNone/>
              <a:defRPr sz="2057"/>
            </a:lvl1pPr>
            <a:lvl2pPr marL="470266" indent="0">
              <a:buNone/>
              <a:defRPr sz="1851"/>
            </a:lvl2pPr>
            <a:lvl3pPr marL="940531" indent="0">
              <a:buNone/>
              <a:defRPr sz="1646"/>
            </a:lvl3pPr>
            <a:lvl4pPr marL="1410797" indent="0">
              <a:buNone/>
              <a:defRPr sz="1440"/>
            </a:lvl4pPr>
            <a:lvl5pPr marL="1881063" indent="0">
              <a:buNone/>
              <a:defRPr sz="1440"/>
            </a:lvl5pPr>
            <a:lvl6pPr marL="2351329" indent="0">
              <a:buNone/>
              <a:defRPr sz="1440"/>
            </a:lvl6pPr>
            <a:lvl7pPr marL="2821596" indent="0">
              <a:buNone/>
              <a:defRPr sz="1440"/>
            </a:lvl7pPr>
            <a:lvl8pPr marL="3291861" indent="0">
              <a:buNone/>
              <a:defRPr sz="1440"/>
            </a:lvl8pPr>
            <a:lvl9pPr marL="3762127" indent="0">
              <a:buNone/>
              <a:defRPr sz="144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68B057-38F1-4A24-A356-71BF53A7A444}" type="slidenum">
              <a:rPr lang="en-US" altLang="en-US"/>
              <a:pPr>
                <a:defRPr/>
              </a:pPr>
              <a:t>‹#›</a:t>
            </a:fld>
            <a:endParaRPr lang="en-US" altLang="en-US"/>
          </a:p>
        </p:txBody>
      </p:sp>
    </p:spTree>
    <p:extLst>
      <p:ext uri="{BB962C8B-B14F-4D97-AF65-F5344CB8AC3E}">
        <p14:creationId xmlns:p14="http://schemas.microsoft.com/office/powerpoint/2010/main" val="2577990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91571" y="9510715"/>
            <a:ext cx="18588717" cy="19750087"/>
          </a:xfrm>
        </p:spPr>
        <p:txBody>
          <a:bodyPr/>
          <a:lstStyle>
            <a:lvl1pPr>
              <a:defRPr sz="2880"/>
            </a:lvl1pPr>
            <a:lvl2pPr>
              <a:defRPr sz="2469"/>
            </a:lvl2pPr>
            <a:lvl3pPr>
              <a:defRPr sz="2057"/>
            </a:lvl3pPr>
            <a:lvl4pPr>
              <a:defRPr sz="1851"/>
            </a:lvl4pPr>
            <a:lvl5pPr>
              <a:defRPr sz="1851"/>
            </a:lvl5pPr>
            <a:lvl6pPr>
              <a:defRPr sz="1851"/>
            </a:lvl6pPr>
            <a:lvl7pPr>
              <a:defRPr sz="1851"/>
            </a:lvl7pPr>
            <a:lvl8pPr>
              <a:defRPr sz="1851"/>
            </a:lvl8pPr>
            <a:lvl9pPr>
              <a:defRPr sz="185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10914" y="9510715"/>
            <a:ext cx="18588718" cy="19750087"/>
          </a:xfrm>
        </p:spPr>
        <p:txBody>
          <a:bodyPr/>
          <a:lstStyle>
            <a:lvl1pPr>
              <a:defRPr sz="2880"/>
            </a:lvl1pPr>
            <a:lvl2pPr>
              <a:defRPr sz="2469"/>
            </a:lvl2pPr>
            <a:lvl3pPr>
              <a:defRPr sz="2057"/>
            </a:lvl3pPr>
            <a:lvl4pPr>
              <a:defRPr sz="1851"/>
            </a:lvl4pPr>
            <a:lvl5pPr>
              <a:defRPr sz="1851"/>
            </a:lvl5pPr>
            <a:lvl6pPr>
              <a:defRPr sz="1851"/>
            </a:lvl6pPr>
            <a:lvl7pPr>
              <a:defRPr sz="1851"/>
            </a:lvl7pPr>
            <a:lvl8pPr>
              <a:defRPr sz="1851"/>
            </a:lvl8pPr>
            <a:lvl9pPr>
              <a:defRPr sz="185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0F1F32-798D-4453-924F-AF9B20A6BA94}" type="slidenum">
              <a:rPr lang="en-US" altLang="en-US"/>
              <a:pPr>
                <a:defRPr/>
              </a:pPr>
              <a:t>‹#›</a:t>
            </a:fld>
            <a:endParaRPr lang="en-US" altLang="en-US"/>
          </a:p>
        </p:txBody>
      </p:sp>
    </p:spTree>
    <p:extLst>
      <p:ext uri="{BB962C8B-B14F-4D97-AF65-F5344CB8AC3E}">
        <p14:creationId xmlns:p14="http://schemas.microsoft.com/office/powerpoint/2010/main" val="85290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835" y="1317625"/>
            <a:ext cx="39501536"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833" y="7369177"/>
            <a:ext cx="19392900" cy="3070225"/>
          </a:xfrm>
        </p:spPr>
        <p:txBody>
          <a:bodyPr anchor="b"/>
          <a:lstStyle>
            <a:lvl1pPr marL="0" indent="0">
              <a:buNone/>
              <a:defRPr sz="2469" b="1"/>
            </a:lvl1pPr>
            <a:lvl2pPr marL="470266" indent="0">
              <a:buNone/>
              <a:defRPr sz="2057" b="1"/>
            </a:lvl2pPr>
            <a:lvl3pPr marL="940531" indent="0">
              <a:buNone/>
              <a:defRPr sz="1851" b="1"/>
            </a:lvl3pPr>
            <a:lvl4pPr marL="1410797" indent="0">
              <a:buNone/>
              <a:defRPr sz="1646" b="1"/>
            </a:lvl4pPr>
            <a:lvl5pPr marL="1881063" indent="0">
              <a:buNone/>
              <a:defRPr sz="1646" b="1"/>
            </a:lvl5pPr>
            <a:lvl6pPr marL="2351329" indent="0">
              <a:buNone/>
              <a:defRPr sz="1646" b="1"/>
            </a:lvl6pPr>
            <a:lvl7pPr marL="2821596" indent="0">
              <a:buNone/>
              <a:defRPr sz="1646" b="1"/>
            </a:lvl7pPr>
            <a:lvl8pPr marL="3291861" indent="0">
              <a:buNone/>
              <a:defRPr sz="1646" b="1"/>
            </a:lvl8pPr>
            <a:lvl9pPr marL="3762127" indent="0">
              <a:buNone/>
              <a:defRPr sz="1646" b="1"/>
            </a:lvl9pPr>
          </a:lstStyle>
          <a:p>
            <a:pPr lvl="0"/>
            <a:r>
              <a:rPr lang="en-US" smtClean="0"/>
              <a:t>Click to edit Master text styles</a:t>
            </a:r>
          </a:p>
        </p:txBody>
      </p:sp>
      <p:sp>
        <p:nvSpPr>
          <p:cNvPr id="4" name="Content Placeholder 3"/>
          <p:cNvSpPr>
            <a:spLocks noGrp="1"/>
          </p:cNvSpPr>
          <p:nvPr>
            <p:ph sz="half" idx="2"/>
          </p:nvPr>
        </p:nvSpPr>
        <p:spPr>
          <a:xfrm>
            <a:off x="2194833" y="10439402"/>
            <a:ext cx="19392900" cy="18965863"/>
          </a:xfrm>
        </p:spPr>
        <p:txBody>
          <a:bodyPr/>
          <a:lstStyle>
            <a:lvl1pPr>
              <a:defRPr sz="2469"/>
            </a:lvl1pPr>
            <a:lvl2pPr>
              <a:defRPr sz="2057"/>
            </a:lvl2pPr>
            <a:lvl3pPr>
              <a:defRPr sz="1851"/>
            </a:lvl3pPr>
            <a:lvl4pPr>
              <a:defRPr sz="1646"/>
            </a:lvl4pPr>
            <a:lvl5pPr>
              <a:defRPr sz="1646"/>
            </a:lvl5pPr>
            <a:lvl6pPr>
              <a:defRPr sz="1646"/>
            </a:lvl6pPr>
            <a:lvl7pPr>
              <a:defRPr sz="1646"/>
            </a:lvl7pPr>
            <a:lvl8pPr>
              <a:defRPr sz="1646"/>
            </a:lvl8pPr>
            <a:lvl9pPr>
              <a:defRPr sz="164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664" y="7369177"/>
            <a:ext cx="19399704" cy="3070225"/>
          </a:xfrm>
        </p:spPr>
        <p:txBody>
          <a:bodyPr anchor="b"/>
          <a:lstStyle>
            <a:lvl1pPr marL="0" indent="0">
              <a:buNone/>
              <a:defRPr sz="2469" b="1"/>
            </a:lvl1pPr>
            <a:lvl2pPr marL="470266" indent="0">
              <a:buNone/>
              <a:defRPr sz="2057" b="1"/>
            </a:lvl2pPr>
            <a:lvl3pPr marL="940531" indent="0">
              <a:buNone/>
              <a:defRPr sz="1851" b="1"/>
            </a:lvl3pPr>
            <a:lvl4pPr marL="1410797" indent="0">
              <a:buNone/>
              <a:defRPr sz="1646" b="1"/>
            </a:lvl4pPr>
            <a:lvl5pPr marL="1881063" indent="0">
              <a:buNone/>
              <a:defRPr sz="1646" b="1"/>
            </a:lvl5pPr>
            <a:lvl6pPr marL="2351329" indent="0">
              <a:buNone/>
              <a:defRPr sz="1646" b="1"/>
            </a:lvl6pPr>
            <a:lvl7pPr marL="2821596" indent="0">
              <a:buNone/>
              <a:defRPr sz="1646" b="1"/>
            </a:lvl7pPr>
            <a:lvl8pPr marL="3291861" indent="0">
              <a:buNone/>
              <a:defRPr sz="1646" b="1"/>
            </a:lvl8pPr>
            <a:lvl9pPr marL="3762127" indent="0">
              <a:buNone/>
              <a:defRPr sz="1646" b="1"/>
            </a:lvl9pPr>
          </a:lstStyle>
          <a:p>
            <a:pPr lvl="0"/>
            <a:r>
              <a:rPr lang="en-US" smtClean="0"/>
              <a:t>Click to edit Master text styles</a:t>
            </a:r>
          </a:p>
        </p:txBody>
      </p:sp>
      <p:sp>
        <p:nvSpPr>
          <p:cNvPr id="6" name="Content Placeholder 5"/>
          <p:cNvSpPr>
            <a:spLocks noGrp="1"/>
          </p:cNvSpPr>
          <p:nvPr>
            <p:ph sz="quarter" idx="4"/>
          </p:nvPr>
        </p:nvSpPr>
        <p:spPr>
          <a:xfrm>
            <a:off x="22296664" y="10439402"/>
            <a:ext cx="19399704" cy="18965863"/>
          </a:xfrm>
        </p:spPr>
        <p:txBody>
          <a:bodyPr/>
          <a:lstStyle>
            <a:lvl1pPr>
              <a:defRPr sz="2469"/>
            </a:lvl1pPr>
            <a:lvl2pPr>
              <a:defRPr sz="2057"/>
            </a:lvl2pPr>
            <a:lvl3pPr>
              <a:defRPr sz="1851"/>
            </a:lvl3pPr>
            <a:lvl4pPr>
              <a:defRPr sz="1646"/>
            </a:lvl4pPr>
            <a:lvl5pPr>
              <a:defRPr sz="1646"/>
            </a:lvl5pPr>
            <a:lvl6pPr>
              <a:defRPr sz="1646"/>
            </a:lvl6pPr>
            <a:lvl7pPr>
              <a:defRPr sz="1646"/>
            </a:lvl7pPr>
            <a:lvl8pPr>
              <a:defRPr sz="1646"/>
            </a:lvl8pPr>
            <a:lvl9pPr>
              <a:defRPr sz="164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62D5A1D-FBA1-47BF-A585-001C4DA4C946}" type="slidenum">
              <a:rPr lang="en-US" altLang="en-US"/>
              <a:pPr>
                <a:defRPr/>
              </a:pPr>
              <a:t>‹#›</a:t>
            </a:fld>
            <a:endParaRPr lang="en-US" altLang="en-US"/>
          </a:p>
        </p:txBody>
      </p:sp>
    </p:spTree>
    <p:extLst>
      <p:ext uri="{BB962C8B-B14F-4D97-AF65-F5344CB8AC3E}">
        <p14:creationId xmlns:p14="http://schemas.microsoft.com/office/powerpoint/2010/main" val="3868463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7A49B05-3958-4679-AF3A-C344630F32F1}" type="slidenum">
              <a:rPr lang="en-US" altLang="en-US"/>
              <a:pPr>
                <a:defRPr/>
              </a:pPr>
              <a:t>‹#›</a:t>
            </a:fld>
            <a:endParaRPr lang="en-US" altLang="en-US"/>
          </a:p>
        </p:txBody>
      </p:sp>
    </p:spTree>
    <p:extLst>
      <p:ext uri="{BB962C8B-B14F-4D97-AF65-F5344CB8AC3E}">
        <p14:creationId xmlns:p14="http://schemas.microsoft.com/office/powerpoint/2010/main" val="2126961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3A2E13-15F9-43D7-86D7-A662D47429F4}" type="slidenum">
              <a:rPr lang="en-US" altLang="en-US"/>
              <a:pPr>
                <a:defRPr/>
              </a:pPr>
              <a:t>‹#›</a:t>
            </a:fld>
            <a:endParaRPr lang="en-US" altLang="en-US"/>
          </a:p>
        </p:txBody>
      </p:sp>
    </p:spTree>
    <p:extLst>
      <p:ext uri="{BB962C8B-B14F-4D97-AF65-F5344CB8AC3E}">
        <p14:creationId xmlns:p14="http://schemas.microsoft.com/office/powerpoint/2010/main" val="3127562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833" y="1311275"/>
            <a:ext cx="14439900" cy="5576888"/>
          </a:xfrm>
        </p:spPr>
        <p:txBody>
          <a:bodyPr anchor="b"/>
          <a:lstStyle>
            <a:lvl1pPr algn="l">
              <a:defRPr sz="2057" b="1"/>
            </a:lvl1pPr>
          </a:lstStyle>
          <a:p>
            <a:r>
              <a:rPr lang="en-US" smtClean="0"/>
              <a:t>Click to edit Master title style</a:t>
            </a:r>
            <a:endParaRPr lang="en-US"/>
          </a:p>
        </p:txBody>
      </p:sp>
      <p:sp>
        <p:nvSpPr>
          <p:cNvPr id="3" name="Content Placeholder 2"/>
          <p:cNvSpPr>
            <a:spLocks noGrp="1"/>
          </p:cNvSpPr>
          <p:nvPr>
            <p:ph idx="1"/>
          </p:nvPr>
        </p:nvSpPr>
        <p:spPr>
          <a:xfrm>
            <a:off x="17159968" y="1311277"/>
            <a:ext cx="24536400" cy="28093988"/>
          </a:xfrm>
        </p:spPr>
        <p:txBody>
          <a:bodyPr/>
          <a:lstStyle>
            <a:lvl1pPr>
              <a:defRPr sz="3292"/>
            </a:lvl1pPr>
            <a:lvl2pPr>
              <a:defRPr sz="2880"/>
            </a:lvl2pPr>
            <a:lvl3pPr>
              <a:defRPr sz="2469"/>
            </a:lvl3pPr>
            <a:lvl4pPr>
              <a:defRPr sz="2057"/>
            </a:lvl4pPr>
            <a:lvl5pPr>
              <a:defRPr sz="2057"/>
            </a:lvl5pPr>
            <a:lvl6pPr>
              <a:defRPr sz="2057"/>
            </a:lvl6pPr>
            <a:lvl7pPr>
              <a:defRPr sz="2057"/>
            </a:lvl7pPr>
            <a:lvl8pPr>
              <a:defRPr sz="2057"/>
            </a:lvl8pPr>
            <a:lvl9pPr>
              <a:defRPr sz="205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833" y="6888163"/>
            <a:ext cx="14439900" cy="22517100"/>
          </a:xfrm>
        </p:spPr>
        <p:txBody>
          <a:bodyPr/>
          <a:lstStyle>
            <a:lvl1pPr marL="0" indent="0">
              <a:buNone/>
              <a:defRPr sz="1440"/>
            </a:lvl1pPr>
            <a:lvl2pPr marL="470266" indent="0">
              <a:buNone/>
              <a:defRPr sz="1235"/>
            </a:lvl2pPr>
            <a:lvl3pPr marL="940531" indent="0">
              <a:buNone/>
              <a:defRPr sz="1029"/>
            </a:lvl3pPr>
            <a:lvl4pPr marL="1410797" indent="0">
              <a:buNone/>
              <a:defRPr sz="926"/>
            </a:lvl4pPr>
            <a:lvl5pPr marL="1881063" indent="0">
              <a:buNone/>
              <a:defRPr sz="926"/>
            </a:lvl5pPr>
            <a:lvl6pPr marL="2351329" indent="0">
              <a:buNone/>
              <a:defRPr sz="926"/>
            </a:lvl6pPr>
            <a:lvl7pPr marL="2821596" indent="0">
              <a:buNone/>
              <a:defRPr sz="926"/>
            </a:lvl7pPr>
            <a:lvl8pPr marL="3291861" indent="0">
              <a:buNone/>
              <a:defRPr sz="926"/>
            </a:lvl8pPr>
            <a:lvl9pPr marL="3762127" indent="0">
              <a:buNone/>
              <a:defRPr sz="926"/>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923D81-758F-483E-BFFE-A3FC15CE5F6C}" type="slidenum">
              <a:rPr lang="en-US" altLang="en-US"/>
              <a:pPr>
                <a:defRPr/>
              </a:pPr>
              <a:t>‹#›</a:t>
            </a:fld>
            <a:endParaRPr lang="en-US" altLang="en-US"/>
          </a:p>
        </p:txBody>
      </p:sp>
    </p:spTree>
    <p:extLst>
      <p:ext uri="{BB962C8B-B14F-4D97-AF65-F5344CB8AC3E}">
        <p14:creationId xmlns:p14="http://schemas.microsoft.com/office/powerpoint/2010/main" val="3742458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437" y="23042563"/>
            <a:ext cx="26335264" cy="2720975"/>
          </a:xfrm>
        </p:spPr>
        <p:txBody>
          <a:bodyPr anchor="b"/>
          <a:lstStyle>
            <a:lvl1pPr algn="l">
              <a:defRPr sz="2057" b="1"/>
            </a:lvl1pPr>
          </a:lstStyle>
          <a:p>
            <a:r>
              <a:rPr lang="en-US" smtClean="0"/>
              <a:t>Click to edit Master title style</a:t>
            </a:r>
            <a:endParaRPr lang="en-US"/>
          </a:p>
        </p:txBody>
      </p:sp>
      <p:sp>
        <p:nvSpPr>
          <p:cNvPr id="3" name="Picture Placeholder 2"/>
          <p:cNvSpPr>
            <a:spLocks noGrp="1"/>
          </p:cNvSpPr>
          <p:nvPr>
            <p:ph type="pic" idx="1"/>
          </p:nvPr>
        </p:nvSpPr>
        <p:spPr>
          <a:xfrm>
            <a:off x="8602437" y="2941641"/>
            <a:ext cx="26335264" cy="19750087"/>
          </a:xfrm>
        </p:spPr>
        <p:txBody>
          <a:bodyPr/>
          <a:lstStyle>
            <a:lvl1pPr marL="0" indent="0">
              <a:buNone/>
              <a:defRPr sz="3292"/>
            </a:lvl1pPr>
            <a:lvl2pPr marL="470266" indent="0">
              <a:buNone/>
              <a:defRPr sz="2880"/>
            </a:lvl2pPr>
            <a:lvl3pPr marL="940531" indent="0">
              <a:buNone/>
              <a:defRPr sz="2469"/>
            </a:lvl3pPr>
            <a:lvl4pPr marL="1410797" indent="0">
              <a:buNone/>
              <a:defRPr sz="2057"/>
            </a:lvl4pPr>
            <a:lvl5pPr marL="1881063" indent="0">
              <a:buNone/>
              <a:defRPr sz="2057"/>
            </a:lvl5pPr>
            <a:lvl6pPr marL="2351329" indent="0">
              <a:buNone/>
              <a:defRPr sz="2057"/>
            </a:lvl6pPr>
            <a:lvl7pPr marL="2821596" indent="0">
              <a:buNone/>
              <a:defRPr sz="2057"/>
            </a:lvl7pPr>
            <a:lvl8pPr marL="3291861" indent="0">
              <a:buNone/>
              <a:defRPr sz="2057"/>
            </a:lvl8pPr>
            <a:lvl9pPr marL="3762127" indent="0">
              <a:buNone/>
              <a:defRPr sz="2057"/>
            </a:lvl9pPr>
          </a:lstStyle>
          <a:p>
            <a:pPr lvl="0"/>
            <a:endParaRPr lang="en-US" noProof="0" smtClean="0"/>
          </a:p>
        </p:txBody>
      </p:sp>
      <p:sp>
        <p:nvSpPr>
          <p:cNvPr id="4" name="Text Placeholder 3"/>
          <p:cNvSpPr>
            <a:spLocks noGrp="1"/>
          </p:cNvSpPr>
          <p:nvPr>
            <p:ph type="body" sz="half" idx="2"/>
          </p:nvPr>
        </p:nvSpPr>
        <p:spPr>
          <a:xfrm>
            <a:off x="8602437" y="25763540"/>
            <a:ext cx="26335264" cy="3862387"/>
          </a:xfrm>
        </p:spPr>
        <p:txBody>
          <a:bodyPr/>
          <a:lstStyle>
            <a:lvl1pPr marL="0" indent="0">
              <a:buNone/>
              <a:defRPr sz="1440"/>
            </a:lvl1pPr>
            <a:lvl2pPr marL="470266" indent="0">
              <a:buNone/>
              <a:defRPr sz="1235"/>
            </a:lvl2pPr>
            <a:lvl3pPr marL="940531" indent="0">
              <a:buNone/>
              <a:defRPr sz="1029"/>
            </a:lvl3pPr>
            <a:lvl4pPr marL="1410797" indent="0">
              <a:buNone/>
              <a:defRPr sz="926"/>
            </a:lvl4pPr>
            <a:lvl5pPr marL="1881063" indent="0">
              <a:buNone/>
              <a:defRPr sz="926"/>
            </a:lvl5pPr>
            <a:lvl6pPr marL="2351329" indent="0">
              <a:buNone/>
              <a:defRPr sz="926"/>
            </a:lvl6pPr>
            <a:lvl7pPr marL="2821596" indent="0">
              <a:buNone/>
              <a:defRPr sz="926"/>
            </a:lvl7pPr>
            <a:lvl8pPr marL="3291861" indent="0">
              <a:buNone/>
              <a:defRPr sz="926"/>
            </a:lvl8pPr>
            <a:lvl9pPr marL="3762127" indent="0">
              <a:buNone/>
              <a:defRPr sz="926"/>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CE320F-C8B7-400A-ABC2-72308EBB44AF}" type="slidenum">
              <a:rPr lang="en-US" altLang="en-US"/>
              <a:pPr>
                <a:defRPr/>
              </a:pPr>
              <a:t>‹#›</a:t>
            </a:fld>
            <a:endParaRPr lang="en-US" altLang="en-US"/>
          </a:p>
        </p:txBody>
      </p:sp>
    </p:spTree>
    <p:extLst>
      <p:ext uri="{BB962C8B-B14F-4D97-AF65-F5344CB8AC3E}">
        <p14:creationId xmlns:p14="http://schemas.microsoft.com/office/powerpoint/2010/main" val="3541798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90888" y="2925763"/>
            <a:ext cx="3730942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07557" tIns="203779" rIns="407557" bIns="203779"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290888" y="9510713"/>
            <a:ext cx="37309425" cy="1975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07557" tIns="203779" rIns="407557" bIns="20377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3290888" y="29992638"/>
            <a:ext cx="9144000" cy="2193925"/>
          </a:xfrm>
          <a:prstGeom prst="rect">
            <a:avLst/>
          </a:prstGeom>
          <a:noFill/>
          <a:ln w="9525">
            <a:noFill/>
            <a:miter lim="800000"/>
            <a:headEnd/>
            <a:tailEnd/>
          </a:ln>
          <a:effectLst/>
        </p:spPr>
        <p:txBody>
          <a:bodyPr vert="horz" wrap="square" lIns="407557" tIns="203779" rIns="407557" bIns="203779" numCol="1" anchor="t" anchorCtr="0" compatLnSpc="1">
            <a:prstTxWarp prst="textNoShape">
              <a:avLst/>
            </a:prstTxWarp>
          </a:bodyPr>
          <a:lstStyle>
            <a:lvl1pPr eaLnBrk="1" hangingPunct="1">
              <a:defRPr sz="6377">
                <a:latin typeface="Times New Roman" charset="0"/>
                <a:ea typeface="ＭＳ Ｐゴシック" charset="0"/>
                <a:cs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14997113" y="29992638"/>
            <a:ext cx="13896975" cy="2193925"/>
          </a:xfrm>
          <a:prstGeom prst="rect">
            <a:avLst/>
          </a:prstGeom>
          <a:noFill/>
          <a:ln w="9525">
            <a:noFill/>
            <a:miter lim="800000"/>
            <a:headEnd/>
            <a:tailEnd/>
          </a:ln>
          <a:effectLst/>
        </p:spPr>
        <p:txBody>
          <a:bodyPr vert="horz" wrap="square" lIns="407557" tIns="203779" rIns="407557" bIns="203779" numCol="1" anchor="t" anchorCtr="0" compatLnSpc="1">
            <a:prstTxWarp prst="textNoShape">
              <a:avLst/>
            </a:prstTxWarp>
          </a:bodyPr>
          <a:lstStyle>
            <a:lvl1pPr algn="ctr" eaLnBrk="1" hangingPunct="1">
              <a:defRPr sz="6377">
                <a:latin typeface="Times New Roman" charset="0"/>
                <a:ea typeface="ＭＳ Ｐゴシック" charset="0"/>
                <a:cs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31456313" y="29992638"/>
            <a:ext cx="9144000" cy="2193925"/>
          </a:xfrm>
          <a:prstGeom prst="rect">
            <a:avLst/>
          </a:prstGeom>
          <a:noFill/>
          <a:ln w="9525">
            <a:noFill/>
            <a:miter lim="800000"/>
            <a:headEnd/>
            <a:tailEnd/>
          </a:ln>
          <a:effectLst/>
        </p:spPr>
        <p:txBody>
          <a:bodyPr vert="horz" wrap="square" lIns="407557" tIns="203779" rIns="407557" bIns="203779" numCol="1" anchor="t" anchorCtr="0" compatLnSpc="1">
            <a:prstTxWarp prst="textNoShape">
              <a:avLst/>
            </a:prstTxWarp>
          </a:bodyPr>
          <a:lstStyle>
            <a:lvl1pPr algn="r" eaLnBrk="1" hangingPunct="1">
              <a:defRPr sz="6377" smtClean="0">
                <a:latin typeface="Times New Roman" panose="02020603050405020304" pitchFamily="18" charset="0"/>
              </a:defRPr>
            </a:lvl1pPr>
          </a:lstStyle>
          <a:p>
            <a:pPr>
              <a:defRPr/>
            </a:pPr>
            <a:fld id="{40CCEBDE-BE87-4032-B0C6-9FE5D531855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91000" rtl="0" eaLnBrk="0" fontAlgn="base" hangingPunct="0">
        <a:spcBef>
          <a:spcPct val="0"/>
        </a:spcBef>
        <a:spcAft>
          <a:spcPct val="0"/>
        </a:spcAft>
        <a:defRPr sz="20100">
          <a:solidFill>
            <a:schemeClr val="tx2"/>
          </a:solidFill>
          <a:latin typeface="+mj-lt"/>
          <a:ea typeface="MS PGothic" panose="020B0600070205080204" pitchFamily="34" charset="-128"/>
          <a:cs typeface="ＭＳ Ｐゴシック" pitchFamily="-65" charset="-128"/>
        </a:defRPr>
      </a:lvl1pPr>
      <a:lvl2pPr algn="ctr" defTabSz="4191000" rtl="0" eaLnBrk="0" fontAlgn="base" hangingPunct="0">
        <a:spcBef>
          <a:spcPct val="0"/>
        </a:spcBef>
        <a:spcAft>
          <a:spcPct val="0"/>
        </a:spcAft>
        <a:defRPr sz="20100">
          <a:solidFill>
            <a:schemeClr val="tx2"/>
          </a:solidFill>
          <a:latin typeface="Times New Roman" pitchFamily="-65" charset="0"/>
          <a:ea typeface="MS PGothic" panose="020B0600070205080204" pitchFamily="34" charset="-128"/>
          <a:cs typeface="ＭＳ Ｐゴシック" pitchFamily="-65" charset="-128"/>
        </a:defRPr>
      </a:lvl2pPr>
      <a:lvl3pPr algn="ctr" defTabSz="4191000" rtl="0" eaLnBrk="0" fontAlgn="base" hangingPunct="0">
        <a:spcBef>
          <a:spcPct val="0"/>
        </a:spcBef>
        <a:spcAft>
          <a:spcPct val="0"/>
        </a:spcAft>
        <a:defRPr sz="20100">
          <a:solidFill>
            <a:schemeClr val="tx2"/>
          </a:solidFill>
          <a:latin typeface="Times New Roman" pitchFamily="-65" charset="0"/>
          <a:ea typeface="MS PGothic" panose="020B0600070205080204" pitchFamily="34" charset="-128"/>
          <a:cs typeface="ＭＳ Ｐゴシック" pitchFamily="-65" charset="-128"/>
        </a:defRPr>
      </a:lvl3pPr>
      <a:lvl4pPr algn="ctr" defTabSz="4191000" rtl="0" eaLnBrk="0" fontAlgn="base" hangingPunct="0">
        <a:spcBef>
          <a:spcPct val="0"/>
        </a:spcBef>
        <a:spcAft>
          <a:spcPct val="0"/>
        </a:spcAft>
        <a:defRPr sz="20100">
          <a:solidFill>
            <a:schemeClr val="tx2"/>
          </a:solidFill>
          <a:latin typeface="Times New Roman" pitchFamily="-65" charset="0"/>
          <a:ea typeface="MS PGothic" panose="020B0600070205080204" pitchFamily="34" charset="-128"/>
          <a:cs typeface="ＭＳ Ｐゴシック" pitchFamily="-65" charset="-128"/>
        </a:defRPr>
      </a:lvl4pPr>
      <a:lvl5pPr algn="ctr" defTabSz="4191000" rtl="0" eaLnBrk="0" fontAlgn="base" hangingPunct="0">
        <a:spcBef>
          <a:spcPct val="0"/>
        </a:spcBef>
        <a:spcAft>
          <a:spcPct val="0"/>
        </a:spcAft>
        <a:defRPr sz="20100">
          <a:solidFill>
            <a:schemeClr val="tx2"/>
          </a:solidFill>
          <a:latin typeface="Times New Roman" pitchFamily="-65" charset="0"/>
          <a:ea typeface="MS PGothic" panose="020B0600070205080204" pitchFamily="34" charset="-128"/>
          <a:cs typeface="ＭＳ Ｐゴシック" pitchFamily="-65" charset="-128"/>
        </a:defRPr>
      </a:lvl5pPr>
      <a:lvl6pPr marL="470266" algn="ctr" defTabSz="4191571" rtl="0" fontAlgn="base">
        <a:spcBef>
          <a:spcPct val="0"/>
        </a:spcBef>
        <a:spcAft>
          <a:spcPct val="0"/>
        </a:spcAft>
        <a:defRPr sz="20160">
          <a:solidFill>
            <a:schemeClr val="tx2"/>
          </a:solidFill>
          <a:latin typeface="Times New Roman" pitchFamily="-65" charset="0"/>
        </a:defRPr>
      </a:lvl6pPr>
      <a:lvl7pPr marL="940531" algn="ctr" defTabSz="4191571" rtl="0" fontAlgn="base">
        <a:spcBef>
          <a:spcPct val="0"/>
        </a:spcBef>
        <a:spcAft>
          <a:spcPct val="0"/>
        </a:spcAft>
        <a:defRPr sz="20160">
          <a:solidFill>
            <a:schemeClr val="tx2"/>
          </a:solidFill>
          <a:latin typeface="Times New Roman" pitchFamily="-65" charset="0"/>
        </a:defRPr>
      </a:lvl7pPr>
      <a:lvl8pPr marL="1410797" algn="ctr" defTabSz="4191571" rtl="0" fontAlgn="base">
        <a:spcBef>
          <a:spcPct val="0"/>
        </a:spcBef>
        <a:spcAft>
          <a:spcPct val="0"/>
        </a:spcAft>
        <a:defRPr sz="20160">
          <a:solidFill>
            <a:schemeClr val="tx2"/>
          </a:solidFill>
          <a:latin typeface="Times New Roman" pitchFamily="-65" charset="0"/>
        </a:defRPr>
      </a:lvl8pPr>
      <a:lvl9pPr marL="1881063" algn="ctr" defTabSz="4191571" rtl="0" fontAlgn="base">
        <a:spcBef>
          <a:spcPct val="0"/>
        </a:spcBef>
        <a:spcAft>
          <a:spcPct val="0"/>
        </a:spcAft>
        <a:defRPr sz="20160">
          <a:solidFill>
            <a:schemeClr val="tx2"/>
          </a:solidFill>
          <a:latin typeface="Times New Roman" pitchFamily="-65" charset="0"/>
        </a:defRPr>
      </a:lvl9pPr>
    </p:titleStyle>
    <p:bodyStyle>
      <a:lvl1pPr marL="1571625" indent="-1571625" algn="l" defTabSz="4191000" rtl="0" eaLnBrk="0" fontAlgn="base" hangingPunct="0">
        <a:spcBef>
          <a:spcPct val="20000"/>
        </a:spcBef>
        <a:spcAft>
          <a:spcPct val="0"/>
        </a:spcAft>
        <a:buChar char="•"/>
        <a:defRPr sz="14700">
          <a:solidFill>
            <a:schemeClr val="tx1"/>
          </a:solidFill>
          <a:latin typeface="+mn-lt"/>
          <a:ea typeface="MS PGothic" panose="020B0600070205080204" pitchFamily="34" charset="-128"/>
          <a:cs typeface="ＭＳ Ｐゴシック" pitchFamily="-65" charset="-128"/>
        </a:defRPr>
      </a:lvl1pPr>
      <a:lvl2pPr marL="3405188" indent="-1308100" algn="l" defTabSz="4191000" rtl="0" eaLnBrk="0" fontAlgn="base" hangingPunct="0">
        <a:spcBef>
          <a:spcPct val="20000"/>
        </a:spcBef>
        <a:spcAft>
          <a:spcPct val="0"/>
        </a:spcAft>
        <a:buChar char="–"/>
        <a:defRPr sz="12800">
          <a:solidFill>
            <a:schemeClr val="tx1"/>
          </a:solidFill>
          <a:latin typeface="+mn-lt"/>
          <a:ea typeface="MS PGothic" panose="020B0600070205080204" pitchFamily="34" charset="-128"/>
        </a:defRPr>
      </a:lvl2pPr>
      <a:lvl3pPr marL="5238750" indent="-1047750" algn="l" defTabSz="4191000" rtl="0" eaLnBrk="0" fontAlgn="base" hangingPunct="0">
        <a:spcBef>
          <a:spcPct val="20000"/>
        </a:spcBef>
        <a:spcAft>
          <a:spcPct val="0"/>
        </a:spcAft>
        <a:buChar char="•"/>
        <a:defRPr sz="11000">
          <a:solidFill>
            <a:schemeClr val="tx1"/>
          </a:solidFill>
          <a:latin typeface="+mn-lt"/>
          <a:ea typeface="MS PGothic" panose="020B0600070205080204" pitchFamily="34" charset="-128"/>
        </a:defRPr>
      </a:lvl3pPr>
      <a:lvl4pPr marL="7335838" indent="-1047750" algn="l" defTabSz="4191000" rtl="0" eaLnBrk="0" fontAlgn="base" hangingPunct="0">
        <a:spcBef>
          <a:spcPct val="20000"/>
        </a:spcBef>
        <a:spcAft>
          <a:spcPct val="0"/>
        </a:spcAft>
        <a:buChar char="–"/>
        <a:defRPr sz="9100">
          <a:solidFill>
            <a:schemeClr val="tx1"/>
          </a:solidFill>
          <a:latin typeface="+mn-lt"/>
          <a:ea typeface="MS PGothic" panose="020B0600070205080204" pitchFamily="34" charset="-128"/>
        </a:defRPr>
      </a:lvl4pPr>
      <a:lvl5pPr marL="9431338" indent="-1046163" algn="l" defTabSz="4191000" rtl="0" eaLnBrk="0" fontAlgn="base" hangingPunct="0">
        <a:spcBef>
          <a:spcPct val="20000"/>
        </a:spcBef>
        <a:spcAft>
          <a:spcPct val="0"/>
        </a:spcAft>
        <a:buChar char="»"/>
        <a:defRPr sz="9100">
          <a:solidFill>
            <a:schemeClr val="tx1"/>
          </a:solidFill>
          <a:latin typeface="+mn-lt"/>
          <a:ea typeface="MS PGothic" panose="020B0600070205080204" pitchFamily="34" charset="-128"/>
        </a:defRPr>
      </a:lvl5pPr>
      <a:lvl6pPr marL="9901709" indent="-1046669" algn="l" defTabSz="4191571" rtl="0" fontAlgn="base">
        <a:spcBef>
          <a:spcPct val="20000"/>
        </a:spcBef>
        <a:spcAft>
          <a:spcPct val="0"/>
        </a:spcAft>
        <a:buChar char="»"/>
        <a:defRPr sz="9155">
          <a:solidFill>
            <a:schemeClr val="tx1"/>
          </a:solidFill>
          <a:latin typeface="+mn-lt"/>
          <a:ea typeface="ＭＳ Ｐゴシック" pitchFamily="-65" charset="-128"/>
        </a:defRPr>
      </a:lvl6pPr>
      <a:lvl7pPr marL="10371975" indent="-1046669" algn="l" defTabSz="4191571" rtl="0" fontAlgn="base">
        <a:spcBef>
          <a:spcPct val="20000"/>
        </a:spcBef>
        <a:spcAft>
          <a:spcPct val="0"/>
        </a:spcAft>
        <a:buChar char="»"/>
        <a:defRPr sz="9155">
          <a:solidFill>
            <a:schemeClr val="tx1"/>
          </a:solidFill>
          <a:latin typeface="+mn-lt"/>
          <a:ea typeface="ＭＳ Ｐゴシック" pitchFamily="-65" charset="-128"/>
        </a:defRPr>
      </a:lvl7pPr>
      <a:lvl8pPr marL="10842240" indent="-1046669" algn="l" defTabSz="4191571" rtl="0" fontAlgn="base">
        <a:spcBef>
          <a:spcPct val="20000"/>
        </a:spcBef>
        <a:spcAft>
          <a:spcPct val="0"/>
        </a:spcAft>
        <a:buChar char="»"/>
        <a:defRPr sz="9155">
          <a:solidFill>
            <a:schemeClr val="tx1"/>
          </a:solidFill>
          <a:latin typeface="+mn-lt"/>
          <a:ea typeface="ＭＳ Ｐゴシック" pitchFamily="-65" charset="-128"/>
        </a:defRPr>
      </a:lvl8pPr>
      <a:lvl9pPr marL="11312506" indent="-1046669" algn="l" defTabSz="4191571" rtl="0" fontAlgn="base">
        <a:spcBef>
          <a:spcPct val="20000"/>
        </a:spcBef>
        <a:spcAft>
          <a:spcPct val="0"/>
        </a:spcAft>
        <a:buChar char="»"/>
        <a:defRPr sz="9155">
          <a:solidFill>
            <a:schemeClr val="tx1"/>
          </a:solidFill>
          <a:latin typeface="+mn-lt"/>
          <a:ea typeface="ＭＳ Ｐゴシック" pitchFamily="-65" charset="-128"/>
        </a:defRPr>
      </a:lvl9pPr>
    </p:bodyStyle>
    <p:otherStyle>
      <a:defPPr>
        <a:defRPr lang="en-US"/>
      </a:defPPr>
      <a:lvl1pPr marL="0" algn="l" defTabSz="470266" rtl="0" eaLnBrk="1" latinLnBrk="0" hangingPunct="1">
        <a:defRPr sz="1851" kern="1200">
          <a:solidFill>
            <a:schemeClr val="tx1"/>
          </a:solidFill>
          <a:latin typeface="+mn-lt"/>
          <a:ea typeface="+mn-ea"/>
          <a:cs typeface="+mn-cs"/>
        </a:defRPr>
      </a:lvl1pPr>
      <a:lvl2pPr marL="470266" algn="l" defTabSz="470266" rtl="0" eaLnBrk="1" latinLnBrk="0" hangingPunct="1">
        <a:defRPr sz="1851" kern="1200">
          <a:solidFill>
            <a:schemeClr val="tx1"/>
          </a:solidFill>
          <a:latin typeface="+mn-lt"/>
          <a:ea typeface="+mn-ea"/>
          <a:cs typeface="+mn-cs"/>
        </a:defRPr>
      </a:lvl2pPr>
      <a:lvl3pPr marL="940531" algn="l" defTabSz="470266" rtl="0" eaLnBrk="1" latinLnBrk="0" hangingPunct="1">
        <a:defRPr sz="1851" kern="1200">
          <a:solidFill>
            <a:schemeClr val="tx1"/>
          </a:solidFill>
          <a:latin typeface="+mn-lt"/>
          <a:ea typeface="+mn-ea"/>
          <a:cs typeface="+mn-cs"/>
        </a:defRPr>
      </a:lvl3pPr>
      <a:lvl4pPr marL="1410797" algn="l" defTabSz="470266" rtl="0" eaLnBrk="1" latinLnBrk="0" hangingPunct="1">
        <a:defRPr sz="1851" kern="1200">
          <a:solidFill>
            <a:schemeClr val="tx1"/>
          </a:solidFill>
          <a:latin typeface="+mn-lt"/>
          <a:ea typeface="+mn-ea"/>
          <a:cs typeface="+mn-cs"/>
        </a:defRPr>
      </a:lvl4pPr>
      <a:lvl5pPr marL="1881063" algn="l" defTabSz="470266" rtl="0" eaLnBrk="1" latinLnBrk="0" hangingPunct="1">
        <a:defRPr sz="1851" kern="1200">
          <a:solidFill>
            <a:schemeClr val="tx1"/>
          </a:solidFill>
          <a:latin typeface="+mn-lt"/>
          <a:ea typeface="+mn-ea"/>
          <a:cs typeface="+mn-cs"/>
        </a:defRPr>
      </a:lvl5pPr>
      <a:lvl6pPr marL="2351329" algn="l" defTabSz="470266" rtl="0" eaLnBrk="1" latinLnBrk="0" hangingPunct="1">
        <a:defRPr sz="1851" kern="1200">
          <a:solidFill>
            <a:schemeClr val="tx1"/>
          </a:solidFill>
          <a:latin typeface="+mn-lt"/>
          <a:ea typeface="+mn-ea"/>
          <a:cs typeface="+mn-cs"/>
        </a:defRPr>
      </a:lvl6pPr>
      <a:lvl7pPr marL="2821596" algn="l" defTabSz="470266" rtl="0" eaLnBrk="1" latinLnBrk="0" hangingPunct="1">
        <a:defRPr sz="1851" kern="1200">
          <a:solidFill>
            <a:schemeClr val="tx1"/>
          </a:solidFill>
          <a:latin typeface="+mn-lt"/>
          <a:ea typeface="+mn-ea"/>
          <a:cs typeface="+mn-cs"/>
        </a:defRPr>
      </a:lvl7pPr>
      <a:lvl8pPr marL="3291861" algn="l" defTabSz="470266" rtl="0" eaLnBrk="1" latinLnBrk="0" hangingPunct="1">
        <a:defRPr sz="1851" kern="1200">
          <a:solidFill>
            <a:schemeClr val="tx1"/>
          </a:solidFill>
          <a:latin typeface="+mn-lt"/>
          <a:ea typeface="+mn-ea"/>
          <a:cs typeface="+mn-cs"/>
        </a:defRPr>
      </a:lvl8pPr>
      <a:lvl9pPr marL="3762127" algn="l" defTabSz="470266" rtl="0" eaLnBrk="1" latinLnBrk="0" hangingPunct="1">
        <a:defRPr sz="18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2.jpe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9" name="Text Box 7"/>
          <p:cNvSpPr txBox="1">
            <a:spLocks noChangeArrowheads="1"/>
          </p:cNvSpPr>
          <p:nvPr/>
        </p:nvSpPr>
        <p:spPr bwMode="auto">
          <a:xfrm>
            <a:off x="1003300" y="7127875"/>
            <a:ext cx="10814050" cy="8697913"/>
          </a:xfrm>
          <a:prstGeom prst="rect">
            <a:avLst/>
          </a:prstGeom>
          <a:solidFill>
            <a:schemeClr val="bg1"/>
          </a:solidFill>
          <a:ln w="38100">
            <a:solidFill>
              <a:srgbClr val="000000"/>
            </a:solidFill>
            <a:round/>
            <a:headEnd/>
            <a:tailEnd/>
          </a:ln>
        </p:spPr>
        <p:txBody>
          <a:bodyPr lIns="940526" tIns="470263" rIns="940526" bIns="940526"/>
          <a:lstStyle>
            <a:lvl1pPr eaLnBrk="0" hangingPunct="0">
              <a:tabLst>
                <a:tab pos="500063" algn="l"/>
              </a:tabLst>
              <a:defRPr sz="3200">
                <a:solidFill>
                  <a:schemeClr val="tx1"/>
                </a:solidFill>
                <a:latin typeface="Helvetica" panose="020B0604020202020204" pitchFamily="34" charset="0"/>
                <a:ea typeface="MS PGothic" panose="020B0600070205080204" pitchFamily="34" charset="-128"/>
              </a:defRPr>
            </a:lvl1pPr>
            <a:lvl2pPr marL="742950" indent="-285750" eaLnBrk="0" hangingPunct="0">
              <a:tabLst>
                <a:tab pos="500063" algn="l"/>
              </a:tabLst>
              <a:defRPr sz="3200">
                <a:solidFill>
                  <a:schemeClr val="tx1"/>
                </a:solidFill>
                <a:latin typeface="Helvetica" panose="020B0604020202020204" pitchFamily="34" charset="0"/>
                <a:ea typeface="MS PGothic" panose="020B0600070205080204" pitchFamily="34" charset="-128"/>
              </a:defRPr>
            </a:lvl2pPr>
            <a:lvl3pPr marL="1143000" indent="-228600" eaLnBrk="0" hangingPunct="0">
              <a:tabLst>
                <a:tab pos="500063" algn="l"/>
              </a:tabLst>
              <a:defRPr sz="3200">
                <a:solidFill>
                  <a:schemeClr val="tx1"/>
                </a:solidFill>
                <a:latin typeface="Helvetica" panose="020B0604020202020204" pitchFamily="34" charset="0"/>
                <a:ea typeface="MS PGothic" panose="020B0600070205080204" pitchFamily="34" charset="-128"/>
              </a:defRPr>
            </a:lvl3pPr>
            <a:lvl4pPr marL="1600200" indent="-228600" eaLnBrk="0" hangingPunct="0">
              <a:tabLst>
                <a:tab pos="500063" algn="l"/>
              </a:tabLst>
              <a:defRPr sz="3200">
                <a:solidFill>
                  <a:schemeClr val="tx1"/>
                </a:solidFill>
                <a:latin typeface="Helvetica" panose="020B0604020202020204" pitchFamily="34" charset="0"/>
                <a:ea typeface="MS PGothic" panose="020B0600070205080204" pitchFamily="34" charset="-128"/>
              </a:defRPr>
            </a:lvl4pPr>
            <a:lvl5pPr marL="2057400" indent="-228600" eaLnBrk="0" hangingPunct="0">
              <a:tabLst>
                <a:tab pos="500063" algn="l"/>
              </a:tabLst>
              <a:defRPr sz="32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500063" algn="l"/>
              </a:tabLst>
              <a:defRPr sz="32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500063" algn="l"/>
              </a:tabLst>
              <a:defRPr sz="32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500063" algn="l"/>
              </a:tabLst>
              <a:defRPr sz="32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500063" algn="l"/>
              </a:tabLst>
              <a:defRPr sz="3200">
                <a:solidFill>
                  <a:schemeClr val="tx1"/>
                </a:solidFill>
                <a:latin typeface="Helvetica" panose="020B0604020202020204" pitchFamily="34" charset="0"/>
                <a:ea typeface="MS PGothic" panose="020B0600070205080204" pitchFamily="34" charset="-128"/>
              </a:defRPr>
            </a:lvl9pPr>
          </a:lstStyle>
          <a:p>
            <a:pPr algn="just" eaLnBrk="1" hangingPunct="1">
              <a:spcBef>
                <a:spcPct val="50000"/>
              </a:spcBef>
              <a:defRPr/>
            </a:pPr>
            <a:r>
              <a:rPr lang="en-US" altLang="en-US" sz="5000" b="1" dirty="0" smtClean="0">
                <a:latin typeface="Calibri" panose="020F0502020204030204" pitchFamily="34" charset="0"/>
              </a:rPr>
              <a:t>Introduction</a:t>
            </a:r>
          </a:p>
          <a:p>
            <a:pPr eaLnBrk="1" hangingPunct="1">
              <a:spcBef>
                <a:spcPct val="10000"/>
              </a:spcBef>
              <a:defRPr/>
            </a:pPr>
            <a:r>
              <a:rPr lang="en-US" altLang="en-US" dirty="0" smtClean="0">
                <a:latin typeface="Times New Roman" panose="02020603050405020304" pitchFamily="18" charset="0"/>
              </a:rPr>
              <a:t>Text</a:t>
            </a:r>
            <a:endParaRPr lang="en-US" altLang="ja-JP" dirty="0" smtClean="0">
              <a:latin typeface="Times New Roman" panose="02020603050405020304" pitchFamily="18" charset="0"/>
            </a:endParaRPr>
          </a:p>
          <a:p>
            <a:pPr eaLnBrk="1" hangingPunct="1">
              <a:spcBef>
                <a:spcPct val="10000"/>
              </a:spcBef>
              <a:defRPr/>
            </a:pPr>
            <a:r>
              <a:rPr lang="en-US" altLang="en-US" sz="2880" dirty="0" smtClean="0">
                <a:latin typeface="Times New Roman" panose="02020603050405020304" pitchFamily="18" charset="0"/>
              </a:rPr>
              <a:t>		</a:t>
            </a:r>
            <a:endParaRPr lang="en-US" altLang="en-US" sz="2880" i="1" dirty="0" smtClean="0">
              <a:solidFill>
                <a:schemeClr val="accent2"/>
              </a:solidFill>
              <a:latin typeface="Times New Roman" panose="02020603050405020304" pitchFamily="18" charset="0"/>
            </a:endParaRPr>
          </a:p>
          <a:p>
            <a:pPr eaLnBrk="1" hangingPunct="1">
              <a:spcBef>
                <a:spcPct val="10000"/>
              </a:spcBef>
              <a:defRPr/>
            </a:pPr>
            <a:endParaRPr lang="en-US" altLang="en-US" sz="2880" dirty="0" smtClean="0">
              <a:latin typeface="Times New Roman" panose="02020603050405020304" pitchFamily="18" charset="0"/>
            </a:endParaRPr>
          </a:p>
        </p:txBody>
      </p:sp>
      <p:sp>
        <p:nvSpPr>
          <p:cNvPr id="14340" name="Text Box 11"/>
          <p:cNvSpPr txBox="1">
            <a:spLocks noChangeArrowheads="1"/>
          </p:cNvSpPr>
          <p:nvPr/>
        </p:nvSpPr>
        <p:spPr bwMode="auto">
          <a:xfrm>
            <a:off x="1003300" y="16817975"/>
            <a:ext cx="10814050" cy="9105900"/>
          </a:xfrm>
          <a:prstGeom prst="rect">
            <a:avLst/>
          </a:prstGeom>
          <a:solidFill>
            <a:schemeClr val="bg1"/>
          </a:solidFill>
          <a:ln w="38100">
            <a:solidFill>
              <a:srgbClr val="000000"/>
            </a:solidFill>
            <a:round/>
            <a:headEnd/>
            <a:tailEnd/>
          </a:ln>
        </p:spPr>
        <p:txBody>
          <a:bodyPr lIns="940526" tIns="470263" rIns="940526" bIns="940526"/>
          <a:lstStyle>
            <a:lvl1pPr eaLnBrk="0" hangingPunct="0">
              <a:tabLst>
                <a:tab pos="508000" algn="l"/>
              </a:tabLst>
              <a:defRPr sz="3200">
                <a:solidFill>
                  <a:schemeClr val="tx1"/>
                </a:solidFill>
                <a:latin typeface="Helvetica" panose="020B0604020202020204" pitchFamily="34" charset="0"/>
                <a:ea typeface="MS PGothic" panose="020B0600070205080204" pitchFamily="34" charset="-128"/>
              </a:defRPr>
            </a:lvl1pPr>
            <a:lvl2pPr marL="742950" indent="-285750" eaLnBrk="0" hangingPunct="0">
              <a:tabLst>
                <a:tab pos="508000" algn="l"/>
              </a:tabLst>
              <a:defRPr sz="3200">
                <a:solidFill>
                  <a:schemeClr val="tx1"/>
                </a:solidFill>
                <a:latin typeface="Helvetica" panose="020B0604020202020204" pitchFamily="34" charset="0"/>
                <a:ea typeface="MS PGothic" panose="020B0600070205080204" pitchFamily="34" charset="-128"/>
              </a:defRPr>
            </a:lvl2pPr>
            <a:lvl3pPr marL="1143000" indent="-228600" eaLnBrk="0" hangingPunct="0">
              <a:tabLst>
                <a:tab pos="508000" algn="l"/>
              </a:tabLst>
              <a:defRPr sz="3200">
                <a:solidFill>
                  <a:schemeClr val="tx1"/>
                </a:solidFill>
                <a:latin typeface="Helvetica" panose="020B0604020202020204" pitchFamily="34" charset="0"/>
                <a:ea typeface="MS PGothic" panose="020B0600070205080204" pitchFamily="34" charset="-128"/>
              </a:defRPr>
            </a:lvl3pPr>
            <a:lvl4pPr marL="1600200" indent="-228600" eaLnBrk="0" hangingPunct="0">
              <a:tabLst>
                <a:tab pos="508000" algn="l"/>
              </a:tabLst>
              <a:defRPr sz="3200">
                <a:solidFill>
                  <a:schemeClr val="tx1"/>
                </a:solidFill>
                <a:latin typeface="Helvetica" panose="020B0604020202020204" pitchFamily="34" charset="0"/>
                <a:ea typeface="MS PGothic" panose="020B0600070205080204" pitchFamily="34" charset="-128"/>
              </a:defRPr>
            </a:lvl4pPr>
            <a:lvl5pPr marL="2057400" indent="-228600" eaLnBrk="0" hangingPunct="0">
              <a:tabLst>
                <a:tab pos="508000" algn="l"/>
              </a:tabLst>
              <a:defRPr sz="32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508000" algn="l"/>
              </a:tabLst>
              <a:defRPr sz="32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508000" algn="l"/>
              </a:tabLst>
              <a:defRPr sz="32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508000" algn="l"/>
              </a:tabLst>
              <a:defRPr sz="32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508000" algn="l"/>
              </a:tabLst>
              <a:defRPr sz="3200">
                <a:solidFill>
                  <a:schemeClr val="tx1"/>
                </a:solidFill>
                <a:latin typeface="Helvetica" panose="020B0604020202020204" pitchFamily="34" charset="0"/>
                <a:ea typeface="MS PGothic" panose="020B0600070205080204" pitchFamily="34" charset="-128"/>
              </a:defRPr>
            </a:lvl9pPr>
          </a:lstStyle>
          <a:p>
            <a:pPr algn="just" eaLnBrk="1" hangingPunct="1">
              <a:spcBef>
                <a:spcPct val="50000"/>
              </a:spcBef>
              <a:defRPr/>
            </a:pPr>
            <a:r>
              <a:rPr lang="en-US" altLang="en-US" sz="5000" b="1" dirty="0" smtClean="0">
                <a:solidFill>
                  <a:srgbClr val="000000"/>
                </a:solidFill>
                <a:latin typeface="Calibri" panose="020F0502020204030204" pitchFamily="34" charset="0"/>
                <a:cs typeface="Calibri" panose="020F0502020204030204" pitchFamily="34" charset="0"/>
              </a:rPr>
              <a:t>Materials and methods</a:t>
            </a:r>
            <a:r>
              <a:rPr lang="en-US" altLang="en-US" sz="5000" b="1" dirty="0" smtClean="0">
                <a:solidFill>
                  <a:srgbClr val="FF8000"/>
                </a:solidFill>
                <a:latin typeface="Calibri" panose="020F0502020204030204" pitchFamily="34" charset="0"/>
                <a:cs typeface="Calibri" panose="020F0502020204030204" pitchFamily="34" charset="0"/>
              </a:rPr>
              <a:t>	</a:t>
            </a:r>
            <a:endParaRPr lang="en-US" altLang="en-US" sz="5000" b="1" dirty="0" smtClean="0">
              <a:latin typeface="Calibri" panose="020F0502020204030204" pitchFamily="34" charset="0"/>
              <a:cs typeface="Calibri" panose="020F0502020204030204" pitchFamily="34" charset="0"/>
            </a:endParaRPr>
          </a:p>
          <a:p>
            <a:pPr eaLnBrk="1" hangingPunct="1">
              <a:spcBef>
                <a:spcPct val="10000"/>
              </a:spcBef>
              <a:defRPr/>
            </a:pPr>
            <a:r>
              <a:rPr lang="en-US" altLang="en-US" dirty="0" smtClean="0">
                <a:latin typeface="Calibri" panose="020F0502020204030204" pitchFamily="34" charset="0"/>
                <a:cs typeface="Calibri" panose="020F0502020204030204" pitchFamily="34" charset="0"/>
              </a:rPr>
              <a:t>Text</a:t>
            </a:r>
          </a:p>
          <a:p>
            <a:pPr eaLnBrk="1" hangingPunct="1">
              <a:spcBef>
                <a:spcPct val="10000"/>
              </a:spcBef>
              <a:defRPr/>
            </a:pPr>
            <a:endParaRPr lang="en-US" altLang="en-US" sz="2880" dirty="0" smtClean="0">
              <a:latin typeface="Times New Roman" panose="02020603050405020304" pitchFamily="18" charset="0"/>
            </a:endParaRPr>
          </a:p>
        </p:txBody>
      </p:sp>
      <p:sp>
        <p:nvSpPr>
          <p:cNvPr id="3076" name="Text Box 16"/>
          <p:cNvSpPr txBox="1">
            <a:spLocks noChangeArrowheads="1"/>
          </p:cNvSpPr>
          <p:nvPr/>
        </p:nvSpPr>
        <p:spPr bwMode="auto">
          <a:xfrm>
            <a:off x="32081788" y="26909713"/>
            <a:ext cx="10812462" cy="5046662"/>
          </a:xfrm>
          <a:prstGeom prst="rect">
            <a:avLst/>
          </a:prstGeom>
          <a:solidFill>
            <a:schemeClr val="bg1"/>
          </a:solidFill>
          <a:ln w="38100">
            <a:solidFill>
              <a:srgbClr val="000000"/>
            </a:solidFill>
            <a:round/>
            <a:headEnd/>
            <a:tailEnd/>
          </a:ln>
        </p:spPr>
        <p:txBody>
          <a:bodyPr lIns="940526" tIns="470263" rIns="940526" bIns="940526"/>
          <a:lstStyle>
            <a:lvl1pPr>
              <a:spcBef>
                <a:spcPct val="20000"/>
              </a:spcBef>
              <a:buChar char="•"/>
              <a:defRPr sz="147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1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11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91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91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91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91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91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91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buFontTx/>
              <a:buNone/>
            </a:pPr>
            <a:r>
              <a:rPr lang="en-US" altLang="en-US" sz="5000" b="1" dirty="0">
                <a:solidFill>
                  <a:srgbClr val="000000"/>
                </a:solidFill>
                <a:latin typeface="Calibri" panose="020F0502020204030204" pitchFamily="34" charset="0"/>
              </a:rPr>
              <a:t>Acknowledgments</a:t>
            </a:r>
          </a:p>
          <a:p>
            <a:pPr eaLnBrk="1" hangingPunct="1">
              <a:spcBef>
                <a:spcPct val="10000"/>
              </a:spcBef>
              <a:buFontTx/>
              <a:buNone/>
            </a:pPr>
            <a:r>
              <a:rPr lang="en-US" altLang="en-US" sz="3200" dirty="0">
                <a:latin typeface="Calibri" panose="020F0502020204030204" pitchFamily="34" charset="0"/>
                <a:cs typeface="Calibri" panose="020F0502020204030204" pitchFamily="34" charset="0"/>
              </a:rPr>
              <a:t>Text</a:t>
            </a:r>
          </a:p>
        </p:txBody>
      </p:sp>
      <p:sp>
        <p:nvSpPr>
          <p:cNvPr id="3077" name="Text Box 12"/>
          <p:cNvSpPr txBox="1">
            <a:spLocks noChangeArrowheads="1"/>
          </p:cNvSpPr>
          <p:nvPr/>
        </p:nvSpPr>
        <p:spPr bwMode="auto">
          <a:xfrm>
            <a:off x="12871450" y="7105650"/>
            <a:ext cx="18148300" cy="18818225"/>
          </a:xfrm>
          <a:prstGeom prst="rect">
            <a:avLst/>
          </a:prstGeom>
          <a:solidFill>
            <a:schemeClr val="bg1"/>
          </a:solidFill>
          <a:ln w="38100">
            <a:solidFill>
              <a:srgbClr val="000000"/>
            </a:solidFill>
            <a:round/>
            <a:headEnd/>
            <a:tailEnd/>
          </a:ln>
        </p:spPr>
        <p:txBody>
          <a:bodyPr lIns="940526" tIns="470263" rIns="940526" bIns="940526"/>
          <a:lstStyle>
            <a:lvl1pPr>
              <a:spcBef>
                <a:spcPct val="20000"/>
              </a:spcBef>
              <a:buChar char="•"/>
              <a:tabLst>
                <a:tab pos="500063" algn="l"/>
              </a:tabLst>
              <a:defRPr sz="147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tabLst>
                <a:tab pos="500063" algn="l"/>
              </a:tabLst>
              <a:defRPr sz="1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tabLst>
                <a:tab pos="500063" algn="l"/>
              </a:tabLst>
              <a:defRPr sz="11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tabLst>
                <a:tab pos="500063" algn="l"/>
              </a:tabLst>
              <a:defRPr sz="91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tabLst>
                <a:tab pos="500063" algn="l"/>
              </a:tabLst>
              <a:defRPr sz="91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tabLst>
                <a:tab pos="500063" algn="l"/>
              </a:tabLst>
              <a:defRPr sz="91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tabLst>
                <a:tab pos="500063" algn="l"/>
              </a:tabLst>
              <a:defRPr sz="91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tabLst>
                <a:tab pos="500063" algn="l"/>
              </a:tabLst>
              <a:defRPr sz="91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tabLst>
                <a:tab pos="500063" algn="l"/>
              </a:tabLst>
              <a:defRPr sz="9100">
                <a:solidFill>
                  <a:schemeClr val="tx1"/>
                </a:solidFill>
                <a:latin typeface="Times New Roman" panose="02020603050405020304" pitchFamily="18" charset="0"/>
                <a:ea typeface="MS PGothic" panose="020B0600070205080204" pitchFamily="34" charset="-128"/>
              </a:defRPr>
            </a:lvl9pPr>
          </a:lstStyle>
          <a:p>
            <a:pPr algn="just" eaLnBrk="1" hangingPunct="1">
              <a:spcBef>
                <a:spcPct val="0"/>
              </a:spcBef>
              <a:buFontTx/>
              <a:buNone/>
            </a:pPr>
            <a:r>
              <a:rPr lang="en-US" altLang="en-US" sz="5000" b="1" dirty="0">
                <a:solidFill>
                  <a:srgbClr val="000000"/>
                </a:solidFill>
                <a:latin typeface="Calibri" panose="020F0502020204030204" pitchFamily="34" charset="0"/>
              </a:rPr>
              <a:t>Results</a:t>
            </a:r>
          </a:p>
          <a:p>
            <a:pPr eaLnBrk="1" hangingPunct="1">
              <a:spcBef>
                <a:spcPct val="10000"/>
              </a:spcBef>
              <a:buFontTx/>
              <a:buNone/>
            </a:pPr>
            <a:r>
              <a:rPr lang="en-US" altLang="en-US" sz="3200" dirty="0">
                <a:latin typeface="Calibri" panose="020F0502020204030204" pitchFamily="34" charset="0"/>
                <a:cs typeface="Calibri" panose="020F0502020204030204" pitchFamily="34" charset="0"/>
              </a:rPr>
              <a:t>Text, Tables and Figures</a:t>
            </a:r>
          </a:p>
        </p:txBody>
      </p:sp>
      <p:sp>
        <p:nvSpPr>
          <p:cNvPr id="3078" name="Text Box 13"/>
          <p:cNvSpPr txBox="1">
            <a:spLocks noChangeArrowheads="1"/>
          </p:cNvSpPr>
          <p:nvPr/>
        </p:nvSpPr>
        <p:spPr bwMode="auto">
          <a:xfrm>
            <a:off x="32081788" y="7092950"/>
            <a:ext cx="10812462" cy="18830925"/>
          </a:xfrm>
          <a:prstGeom prst="rect">
            <a:avLst/>
          </a:prstGeom>
          <a:solidFill>
            <a:schemeClr val="bg1"/>
          </a:solidFill>
          <a:ln w="38100">
            <a:solidFill>
              <a:srgbClr val="000000"/>
            </a:solidFill>
            <a:round/>
            <a:headEnd/>
            <a:tailEnd/>
          </a:ln>
        </p:spPr>
        <p:txBody>
          <a:bodyPr lIns="940526" tIns="470263" rIns="940526" bIns="940526"/>
          <a:lstStyle>
            <a:lvl1pPr>
              <a:spcBef>
                <a:spcPct val="20000"/>
              </a:spcBef>
              <a:buChar char="•"/>
              <a:tabLst>
                <a:tab pos="635000" algn="l"/>
              </a:tabLst>
              <a:defRPr sz="147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tabLst>
                <a:tab pos="635000" algn="l"/>
              </a:tabLst>
              <a:defRPr sz="1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tabLst>
                <a:tab pos="635000" algn="l"/>
              </a:tabLst>
              <a:defRPr sz="11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tabLst>
                <a:tab pos="635000" algn="l"/>
              </a:tabLst>
              <a:defRPr sz="91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tabLst>
                <a:tab pos="635000" algn="l"/>
              </a:tabLst>
              <a:defRPr sz="91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tabLst>
                <a:tab pos="635000" algn="l"/>
              </a:tabLst>
              <a:defRPr sz="91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tabLst>
                <a:tab pos="635000" algn="l"/>
              </a:tabLst>
              <a:defRPr sz="91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tabLst>
                <a:tab pos="635000" algn="l"/>
              </a:tabLst>
              <a:defRPr sz="91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tabLst>
                <a:tab pos="635000" algn="l"/>
              </a:tabLst>
              <a:defRPr sz="91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buFontTx/>
              <a:buNone/>
            </a:pPr>
            <a:r>
              <a:rPr lang="en-US" altLang="en-US" sz="5000" b="1" dirty="0">
                <a:solidFill>
                  <a:srgbClr val="000000"/>
                </a:solidFill>
                <a:latin typeface="Calibri" panose="020F0502020204030204" pitchFamily="34" charset="0"/>
              </a:rPr>
              <a:t>Conclusions</a:t>
            </a:r>
          </a:p>
          <a:p>
            <a:pPr eaLnBrk="1" hangingPunct="1">
              <a:spcBef>
                <a:spcPct val="10000"/>
              </a:spcBef>
              <a:buFontTx/>
              <a:buNone/>
            </a:pPr>
            <a:r>
              <a:rPr lang="en-US" altLang="en-US" sz="3200" dirty="0">
                <a:latin typeface="Calibri" panose="020F0502020204030204" pitchFamily="34" charset="0"/>
                <a:cs typeface="Calibri" panose="020F0502020204030204" pitchFamily="34" charset="0"/>
              </a:rPr>
              <a:t>Text</a:t>
            </a:r>
          </a:p>
        </p:txBody>
      </p:sp>
      <p:sp>
        <p:nvSpPr>
          <p:cNvPr id="14344" name="Text Box 14"/>
          <p:cNvSpPr txBox="1">
            <a:spLocks noChangeArrowheads="1"/>
          </p:cNvSpPr>
          <p:nvPr/>
        </p:nvSpPr>
        <p:spPr bwMode="auto">
          <a:xfrm>
            <a:off x="9144000" y="2551113"/>
            <a:ext cx="25603200" cy="41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82158" tIns="282158" rIns="282158" bIns="282158" anchor="ctr">
            <a:spAutoFit/>
          </a:bodyPr>
          <a:lstStyle>
            <a:lvl1pPr eaLnBrk="0" hangingPunct="0">
              <a:defRPr sz="3200">
                <a:solidFill>
                  <a:schemeClr val="tx1"/>
                </a:solidFill>
                <a:latin typeface="Helvetica" panose="020B0604020202020204" pitchFamily="34" charset="0"/>
                <a:ea typeface="MS PGothic" panose="020B0600070205080204" pitchFamily="34" charset="-128"/>
              </a:defRPr>
            </a:lvl1pPr>
            <a:lvl2pPr marL="742950" indent="-285750" eaLnBrk="0" hangingPunct="0">
              <a:defRPr sz="3200">
                <a:solidFill>
                  <a:schemeClr val="tx1"/>
                </a:solidFill>
                <a:latin typeface="Helvetica" panose="020B0604020202020204" pitchFamily="34" charset="0"/>
                <a:ea typeface="MS PGothic" panose="020B0600070205080204" pitchFamily="34" charset="-128"/>
              </a:defRPr>
            </a:lvl2pPr>
            <a:lvl3pPr marL="1143000" indent="-228600" eaLnBrk="0" hangingPunct="0">
              <a:defRPr sz="3200">
                <a:solidFill>
                  <a:schemeClr val="tx1"/>
                </a:solidFill>
                <a:latin typeface="Helvetica" panose="020B0604020202020204" pitchFamily="34" charset="0"/>
                <a:ea typeface="MS PGothic" panose="020B0600070205080204" pitchFamily="34" charset="-128"/>
              </a:defRPr>
            </a:lvl3pPr>
            <a:lvl4pPr marL="1600200" indent="-228600" eaLnBrk="0" hangingPunct="0">
              <a:defRPr sz="3200">
                <a:solidFill>
                  <a:schemeClr val="tx1"/>
                </a:solidFill>
                <a:latin typeface="Helvetica" panose="020B0604020202020204" pitchFamily="34" charset="0"/>
                <a:ea typeface="MS PGothic" panose="020B0600070205080204" pitchFamily="34" charset="-128"/>
              </a:defRPr>
            </a:lvl4pPr>
            <a:lvl5pPr marL="2057400" indent="-228600" eaLnBrk="0" hangingPunct="0">
              <a:defRPr sz="32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Helvetica" panose="020B0604020202020204" pitchFamily="34" charset="0"/>
                <a:ea typeface="MS PGothic" panose="020B0600070205080204" pitchFamily="34" charset="-128"/>
              </a:defRPr>
            </a:lvl9pPr>
          </a:lstStyle>
          <a:p>
            <a:pPr algn="ctr" eaLnBrk="1" hangingPunct="1">
              <a:spcBef>
                <a:spcPts val="617"/>
              </a:spcBef>
              <a:spcAft>
                <a:spcPts val="617"/>
              </a:spcAft>
              <a:defRPr/>
            </a:pPr>
            <a:r>
              <a:rPr lang="en-US" altLang="en-US" sz="8800" dirty="0" smtClean="0">
                <a:latin typeface="Calibri" panose="020F0502020204030204" pitchFamily="34" charset="0"/>
              </a:rPr>
              <a:t>Author(s)</a:t>
            </a:r>
            <a:r>
              <a:rPr lang="en-US" altLang="en-US" sz="6172" b="1" dirty="0" smtClean="0">
                <a:latin typeface="Calibri" panose="020F0502020204030204" pitchFamily="34" charset="0"/>
              </a:rPr>
              <a:t/>
            </a:r>
            <a:br>
              <a:rPr lang="en-US" altLang="en-US" sz="6172" b="1" dirty="0" smtClean="0">
                <a:latin typeface="Calibri" panose="020F0502020204030204" pitchFamily="34" charset="0"/>
              </a:rPr>
            </a:br>
            <a:r>
              <a:rPr lang="en-US" altLang="en-US" sz="7200" dirty="0" smtClean="0">
                <a:latin typeface="Calibri" panose="020F0502020204030204" pitchFamily="34" charset="0"/>
              </a:rPr>
              <a:t>Department of XXX, St. Mary’s University, San Antonio, TX 78228</a:t>
            </a:r>
          </a:p>
          <a:p>
            <a:pPr algn="ctr" eaLnBrk="1" hangingPunct="1">
              <a:spcBef>
                <a:spcPts val="617"/>
              </a:spcBef>
              <a:spcAft>
                <a:spcPts val="617"/>
              </a:spcAft>
              <a:defRPr/>
            </a:pPr>
            <a:r>
              <a:rPr lang="en-US" altLang="en-US" sz="6000" dirty="0" smtClean="0">
                <a:latin typeface="Calibri" panose="020F0502020204030204" pitchFamily="34" charset="0"/>
              </a:rPr>
              <a:t>Faculty mentor: XXXXX</a:t>
            </a:r>
          </a:p>
        </p:txBody>
      </p:sp>
      <p:sp>
        <p:nvSpPr>
          <p:cNvPr id="2" name="Text Box 15"/>
          <p:cNvSpPr txBox="1">
            <a:spLocks noChangeArrowheads="1"/>
          </p:cNvSpPr>
          <p:nvPr/>
        </p:nvSpPr>
        <p:spPr bwMode="auto">
          <a:xfrm>
            <a:off x="1004081" y="26909488"/>
            <a:ext cx="30015182" cy="5047276"/>
          </a:xfrm>
          <a:prstGeom prst="rect">
            <a:avLst/>
          </a:prstGeom>
          <a:solidFill>
            <a:schemeClr val="bg1"/>
          </a:solidFill>
          <a:ln w="38100" cap="flat" cmpd="sng" algn="ctr">
            <a:solidFill>
              <a:srgbClr val="000000"/>
            </a:solidFill>
            <a:prstDash val="solid"/>
            <a:round/>
            <a:headEnd type="none" w="med" len="med"/>
            <a:tailEnd type="none" w="med" len="med"/>
          </a:ln>
        </p:spPr>
        <p:txBody>
          <a:bodyPr lIns="940526" tIns="470263" rIns="940526" bIns="940526" numCol="2" spcCol="914400"/>
          <a:lstStyle/>
          <a:p>
            <a:pPr marL="514353" indent="-514353" eaLnBrk="1" hangingPunct="1">
              <a:spcBef>
                <a:spcPct val="50000"/>
              </a:spcBef>
              <a:defRPr/>
            </a:pPr>
            <a:r>
              <a:rPr lang="en-US" sz="5000" b="1" dirty="0">
                <a:solidFill>
                  <a:srgbClr val="000000"/>
                </a:solidFill>
                <a:latin typeface="Calibri"/>
                <a:ea typeface="ＭＳ Ｐゴシック" pitchFamily="-111" charset="-128"/>
                <a:cs typeface="ＭＳ Ｐゴシック" pitchFamily="-111" charset="-128"/>
              </a:rPr>
              <a:t>Literature cited</a:t>
            </a:r>
          </a:p>
          <a:p>
            <a:pPr marL="514353" indent="-514353" eaLnBrk="1" hangingPunct="1">
              <a:spcBef>
                <a:spcPts val="1235"/>
              </a:spcBef>
              <a:defRPr/>
            </a:pPr>
            <a:r>
              <a:rPr lang="en-US" dirty="0">
                <a:latin typeface="Calibri" panose="020F0502020204030204" pitchFamily="34" charset="0"/>
                <a:ea typeface="ＭＳ Ｐゴシック" pitchFamily="-111" charset="-128"/>
                <a:cs typeface="Calibri" panose="020F0502020204030204" pitchFamily="34" charset="0"/>
              </a:rPr>
              <a:t>Text</a:t>
            </a:r>
            <a:endParaRPr lang="en-US" dirty="0">
              <a:latin typeface="Calibri" panose="020F0502020204030204" pitchFamily="34" charset="0"/>
              <a:ea typeface="ＭＳ Ｐゴシック" pitchFamily="-111" charset="-128"/>
              <a:cs typeface="Calibri" panose="020F0502020204030204" pitchFamily="34" charset="0"/>
            </a:endParaRPr>
          </a:p>
          <a:p>
            <a:pPr marL="514353" indent="-514353" eaLnBrk="1" hangingPunct="1">
              <a:defRPr/>
            </a:pPr>
            <a:endParaRPr lang="en-US" sz="2880" dirty="0">
              <a:latin typeface="Times New Roman" pitchFamily="-111" charset="0"/>
              <a:ea typeface="ＭＳ Ｐゴシック" pitchFamily="-111" charset="-128"/>
              <a:cs typeface="ＭＳ Ｐゴシック" pitchFamily="-111" charset="-128"/>
            </a:endParaRPr>
          </a:p>
          <a:p>
            <a:pPr marL="514353" indent="-514353" eaLnBrk="1" hangingPunct="1">
              <a:spcBef>
                <a:spcPct val="10000"/>
              </a:spcBef>
              <a:defRPr/>
            </a:pPr>
            <a:endParaRPr lang="en-US" sz="2880" dirty="0">
              <a:latin typeface="Times New Roman" pitchFamily="-111" charset="0"/>
              <a:ea typeface="ＭＳ Ｐゴシック" pitchFamily="-111" charset="-128"/>
              <a:cs typeface="ＭＳ Ｐゴシック" pitchFamily="-111" charset="-128"/>
            </a:endParaRPr>
          </a:p>
        </p:txBody>
      </p:sp>
      <p:sp>
        <p:nvSpPr>
          <p:cNvPr id="3" name="Rectangle 180"/>
          <p:cNvSpPr>
            <a:spLocks noChangeArrowheads="1"/>
          </p:cNvSpPr>
          <p:nvPr/>
        </p:nvSpPr>
        <p:spPr bwMode="auto">
          <a:xfrm>
            <a:off x="5451231" y="1281854"/>
            <a:ext cx="32988738" cy="1833579"/>
          </a:xfrm>
          <a:prstGeom prst="rect">
            <a:avLst/>
          </a:prstGeom>
          <a:noFill/>
          <a:ln>
            <a:noFill/>
          </a:ln>
          <a:extLst>
            <a:ext uri="{909E8E84-426E-40dd-AFC4-6F175D3DCCD1}"/>
            <a:ext uri="{91240B29-F687-4f45-9708-019B960494DF}"/>
          </a:extLst>
        </p:spPr>
        <p:txBody>
          <a:bodyPr anchor="ctr">
            <a:spAutoFit/>
          </a:bodyPr>
          <a:lstStyle/>
          <a:p>
            <a:pPr algn="ctr" eaLnBrk="1" hangingPunct="1">
              <a:defRPr/>
            </a:pPr>
            <a:r>
              <a:rPr lang="en-US" sz="11315" b="1" dirty="0">
                <a:ln>
                  <a:solidFill>
                    <a:schemeClr val="bg1"/>
                  </a:solidFill>
                </a:ln>
                <a:latin typeface="Calibri"/>
                <a:ea typeface="ＭＳ Ｐゴシック" charset="0"/>
                <a:cs typeface="ＭＳ Ｐゴシック" charset="0"/>
              </a:rPr>
              <a:t>Title</a:t>
            </a:r>
            <a:endParaRPr lang="en-US" sz="11315" b="1" dirty="0">
              <a:ln>
                <a:solidFill>
                  <a:schemeClr val="bg1"/>
                </a:solidFill>
              </a:ln>
              <a:latin typeface="Calibri"/>
              <a:ea typeface="ＭＳ Ｐゴシック" charset="0"/>
              <a:cs typeface="ＭＳ Ｐゴシック" charset="0"/>
            </a:endParaRPr>
          </a:p>
        </p:txBody>
      </p:sp>
      <p:pic>
        <p:nvPicPr>
          <p:cNvPr id="3082" name="Picture 1" descr="SEAL-Blu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03300" y="1049338"/>
            <a:ext cx="4684713" cy="468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057138" y="1049338"/>
            <a:ext cx="4837112"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themeOverride>
</file>

<file path=docProps/app.xml><?xml version="1.0" encoding="utf-8"?>
<Properties xmlns="http://schemas.openxmlformats.org/officeDocument/2006/extended-properties" xmlns:vt="http://schemas.openxmlformats.org/officeDocument/2006/docPropsVTypes">
  <TotalTime>5587</TotalTime>
  <Words>171</Words>
  <Application>Microsoft Office PowerPoint</Application>
  <PresentationFormat>Custom</PresentationFormat>
  <Paragraphs>20</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Helvetica</vt:lpstr>
      <vt:lpstr>MS PGothic</vt:lpstr>
      <vt:lpstr>Arial</vt:lpstr>
      <vt:lpstr>Times New Roman</vt:lpstr>
      <vt:lpstr>Calibri</vt:lpstr>
      <vt:lpstr>Default Design</vt:lpstr>
      <vt:lpstr>PowerPoint Presentation</vt:lpstr>
    </vt:vector>
  </TitlesOfParts>
  <Manager/>
  <Company/>
  <LinksUpToDate>false</LinksUpToDate>
  <SharedDoc>false</SharedDoc>
  <HyperlinkBase>http://colinpurrington.com/tips/academic/posterdesign</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template</dc:title>
  <dc:subject>conference poster</dc:subject>
  <dc:creator>Colin Purrington</dc:creator>
  <cp:keywords>poster, conference, session, meeting, symposium, research, presentation</cp:keywords>
  <dc:description>This template is free for you to use to create your poster.  Do not host this file on your own server, even in adapted form. If you need to post a template, please steal somebody else's or just make your own (it's easy).  Thanks!</dc:description>
  <cp:lastModifiedBy>Karlin, Melissa</cp:lastModifiedBy>
  <cp:revision>553</cp:revision>
  <cp:lastPrinted>2011-10-30T12:54:45Z</cp:lastPrinted>
  <dcterms:created xsi:type="dcterms:W3CDTF">2012-06-12T14:08:55Z</dcterms:created>
  <dcterms:modified xsi:type="dcterms:W3CDTF">2017-10-27T20:54:04Z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Colin Purrington</vt:lpwstr>
  </property>
</Properties>
</file>